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3" r:id="rId5"/>
    <p:sldId id="258" r:id="rId6"/>
    <p:sldId id="260" r:id="rId7"/>
    <p:sldId id="261" r:id="rId8"/>
    <p:sldId id="262" r:id="rId9"/>
    <p:sldId id="265" r:id="rId10"/>
    <p:sldId id="259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62C996DD-9444-4369-97C5-C68646DDE612}">
          <p14:sldIdLst>
            <p14:sldId id="256"/>
            <p14:sldId id="264"/>
            <p14:sldId id="257"/>
            <p14:sldId id="263"/>
            <p14:sldId id="258"/>
            <p14:sldId id="260"/>
            <p14:sldId id="261"/>
            <p14:sldId id="262"/>
            <p14:sldId id="265"/>
            <p14:sldId id="259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0"/>
  </p:normalViewPr>
  <p:slideViewPr>
    <p:cSldViewPr>
      <p:cViewPr varScale="1">
        <p:scale>
          <a:sx n="78" d="100"/>
          <a:sy n="78" d="100"/>
        </p:scale>
        <p:origin x="12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hyperlink" Target="https://didatticapercompetenze.wordpress.com/2014/11/17/competenze-chiave-europee-di-base-di-cittadinanza-che-differenza-ce/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didatticapercompetenze.wordpress.com/2014/11/17/competenze-chiave-europee-di-base-di-cittadinanza-che-differenza-ce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89ADAE-3D3D-4D43-A892-3BD04129C0A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8F0A19E-1F82-4481-A16B-4C2352B3A3AD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Di diciture “</a:t>
          </a:r>
          <a:r>
            <a:rPr lang="it-IT" b="1">
              <a:hlinkClick xmlns:r="http://schemas.openxmlformats.org/officeDocument/2006/relationships" r:id="rId1"/>
            </a:rPr>
            <a:t>competenze chiave</a:t>
          </a:r>
          <a:r>
            <a:rPr lang="it-IT"/>
            <a:t>” ne abbiamo due:</a:t>
          </a:r>
          <a:endParaRPr lang="en-US"/>
        </a:p>
      </dgm:t>
    </dgm:pt>
    <dgm:pt modelId="{285E673E-8653-4C2F-A821-CCFC86ED46D7}" type="parTrans" cxnId="{CCFF240C-5BFB-4A2B-953E-D8A70E054F33}">
      <dgm:prSet/>
      <dgm:spPr/>
      <dgm:t>
        <a:bodyPr/>
        <a:lstStyle/>
        <a:p>
          <a:endParaRPr lang="en-US"/>
        </a:p>
      </dgm:t>
    </dgm:pt>
    <dgm:pt modelId="{0DBC3C30-84CA-4E4C-8504-BA8E173B20F9}" type="sibTrans" cxnId="{CCFF240C-5BFB-4A2B-953E-D8A70E054F33}">
      <dgm:prSet/>
      <dgm:spPr/>
      <dgm:t>
        <a:bodyPr/>
        <a:lstStyle/>
        <a:p>
          <a:endParaRPr lang="en-US"/>
        </a:p>
      </dgm:t>
    </dgm:pt>
    <dgm:pt modelId="{99FE39A2-177F-44A5-8A9B-684A1003D437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una riferita al contesto europeo, dove si parla di </a:t>
          </a:r>
          <a:r>
            <a:rPr lang="it-IT" b="1"/>
            <a:t>competenze chiave per l’apprendimento permanente</a:t>
          </a:r>
          <a:r>
            <a:rPr lang="it-IT"/>
            <a:t>,</a:t>
          </a:r>
          <a:endParaRPr lang="en-US"/>
        </a:p>
      </dgm:t>
    </dgm:pt>
    <dgm:pt modelId="{8D93D6D4-94F0-4F10-B264-FCDF3A6701BD}" type="parTrans" cxnId="{3A767527-AAC9-442F-B71D-85EBFC03CF64}">
      <dgm:prSet/>
      <dgm:spPr/>
      <dgm:t>
        <a:bodyPr/>
        <a:lstStyle/>
        <a:p>
          <a:endParaRPr lang="en-US"/>
        </a:p>
      </dgm:t>
    </dgm:pt>
    <dgm:pt modelId="{BA1264C1-ABF4-467B-9323-D5DA4745E11F}" type="sibTrans" cxnId="{3A767527-AAC9-442F-B71D-85EBFC03CF64}">
      <dgm:prSet/>
      <dgm:spPr/>
      <dgm:t>
        <a:bodyPr/>
        <a:lstStyle/>
        <a:p>
          <a:endParaRPr lang="en-US"/>
        </a:p>
      </dgm:t>
    </dgm:pt>
    <dgm:pt modelId="{C0A18124-1E23-4461-AF8B-6167FFC930CD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l’altra a quello italiano che si riferisce a </a:t>
          </a:r>
          <a:r>
            <a:rPr lang="it-IT" b="1" dirty="0">
              <a:solidFill>
                <a:srgbClr val="0070C0"/>
              </a:solidFill>
            </a:rPr>
            <a:t>competenze chiave per la cittadinanza </a:t>
          </a:r>
          <a:endParaRPr lang="en-US" dirty="0">
            <a:solidFill>
              <a:srgbClr val="0070C0"/>
            </a:solidFill>
          </a:endParaRPr>
        </a:p>
      </dgm:t>
    </dgm:pt>
    <dgm:pt modelId="{F5782B21-11B4-4E3E-BC85-48F7C6EDB43F}" type="parTrans" cxnId="{3BE79AB5-2FE1-4BC4-80A1-AF858A181B54}">
      <dgm:prSet/>
      <dgm:spPr/>
      <dgm:t>
        <a:bodyPr/>
        <a:lstStyle/>
        <a:p>
          <a:endParaRPr lang="en-US"/>
        </a:p>
      </dgm:t>
    </dgm:pt>
    <dgm:pt modelId="{B8141DAA-54B6-4432-9091-410D7AE8DA75}" type="sibTrans" cxnId="{3BE79AB5-2FE1-4BC4-80A1-AF858A181B54}">
      <dgm:prSet/>
      <dgm:spPr/>
      <dgm:t>
        <a:bodyPr/>
        <a:lstStyle/>
        <a:p>
          <a:endParaRPr lang="en-US"/>
        </a:p>
      </dgm:t>
    </dgm:pt>
    <dgm:pt modelId="{30187FF8-E3A9-4B67-B3FB-AFFA088E64AF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In Italia inoltre abbiamo le </a:t>
          </a:r>
          <a:r>
            <a:rPr lang="it-IT" b="1"/>
            <a:t>competenze di base</a:t>
          </a:r>
          <a:r>
            <a:rPr lang="it-IT"/>
            <a:t>. </a:t>
          </a:r>
          <a:endParaRPr lang="en-US"/>
        </a:p>
      </dgm:t>
    </dgm:pt>
    <dgm:pt modelId="{63630D41-5999-4884-BC21-C2AA9BFED1B6}" type="parTrans" cxnId="{BD1B03ED-6EA0-407C-8FF9-091A12C6A949}">
      <dgm:prSet/>
      <dgm:spPr/>
      <dgm:t>
        <a:bodyPr/>
        <a:lstStyle/>
        <a:p>
          <a:endParaRPr lang="en-US"/>
        </a:p>
      </dgm:t>
    </dgm:pt>
    <dgm:pt modelId="{6788FA2D-97FE-4F55-8BF3-B5316127D2E8}" type="sibTrans" cxnId="{BD1B03ED-6EA0-407C-8FF9-091A12C6A949}">
      <dgm:prSet/>
      <dgm:spPr/>
      <dgm:t>
        <a:bodyPr/>
        <a:lstStyle/>
        <a:p>
          <a:endParaRPr lang="en-US"/>
        </a:p>
      </dgm:t>
    </dgm:pt>
    <dgm:pt modelId="{4FADC04C-F30F-43DC-A477-8367FEF8C288}" type="pres">
      <dgm:prSet presAssocID="{F089ADAE-3D3D-4D43-A892-3BD04129C0A0}" presName="root" presStyleCnt="0">
        <dgm:presLayoutVars>
          <dgm:dir/>
          <dgm:resizeHandles val="exact"/>
        </dgm:presLayoutVars>
      </dgm:prSet>
      <dgm:spPr/>
    </dgm:pt>
    <dgm:pt modelId="{B7C8ED8A-C254-483A-9A1E-DBF90F808AC5}" type="pres">
      <dgm:prSet presAssocID="{08F0A19E-1F82-4481-A16B-4C2352B3A3AD}" presName="compNode" presStyleCnt="0"/>
      <dgm:spPr/>
    </dgm:pt>
    <dgm:pt modelId="{79D3FB54-D192-4C11-8105-E1EA0CCB16F2}" type="pres">
      <dgm:prSet presAssocID="{08F0A19E-1F82-4481-A16B-4C2352B3A3AD}" presName="bgRect" presStyleLbl="bgShp" presStyleIdx="0" presStyleCnt="4"/>
      <dgm:spPr/>
    </dgm:pt>
    <dgm:pt modelId="{BF7AA7EB-E6FE-4644-BE6A-228A38C3F9CD}" type="pres">
      <dgm:prSet presAssocID="{08F0A19E-1F82-4481-A16B-4C2352B3A3AD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C4A41F3-3F4D-4850-9211-AA97B39DC6D1}" type="pres">
      <dgm:prSet presAssocID="{08F0A19E-1F82-4481-A16B-4C2352B3A3AD}" presName="spaceRect" presStyleCnt="0"/>
      <dgm:spPr/>
    </dgm:pt>
    <dgm:pt modelId="{4C08D44F-3E64-4328-AA77-DB6E7B3C85B4}" type="pres">
      <dgm:prSet presAssocID="{08F0A19E-1F82-4481-A16B-4C2352B3A3AD}" presName="parTx" presStyleLbl="revTx" presStyleIdx="0" presStyleCnt="4">
        <dgm:presLayoutVars>
          <dgm:chMax val="0"/>
          <dgm:chPref val="0"/>
        </dgm:presLayoutVars>
      </dgm:prSet>
      <dgm:spPr/>
    </dgm:pt>
    <dgm:pt modelId="{C221C476-1DC0-4D70-8879-C9DF3F7978BF}" type="pres">
      <dgm:prSet presAssocID="{0DBC3C30-84CA-4E4C-8504-BA8E173B20F9}" presName="sibTrans" presStyleCnt="0"/>
      <dgm:spPr/>
    </dgm:pt>
    <dgm:pt modelId="{F1DA3F7E-1835-48EC-A70C-22BCA067CB6A}" type="pres">
      <dgm:prSet presAssocID="{99FE39A2-177F-44A5-8A9B-684A1003D437}" presName="compNode" presStyleCnt="0"/>
      <dgm:spPr/>
    </dgm:pt>
    <dgm:pt modelId="{D6BBE76B-F110-4CE0-8E0B-0376644412B9}" type="pres">
      <dgm:prSet presAssocID="{99FE39A2-177F-44A5-8A9B-684A1003D437}" presName="bgRect" presStyleLbl="bgShp" presStyleIdx="1" presStyleCnt="4"/>
      <dgm:spPr/>
    </dgm:pt>
    <dgm:pt modelId="{EB7795C1-90ED-4A30-861B-5B90AF26866D}" type="pres">
      <dgm:prSet presAssocID="{99FE39A2-177F-44A5-8A9B-684A1003D437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A1A7F257-5A83-45B1-9AA7-3D67217D413D}" type="pres">
      <dgm:prSet presAssocID="{99FE39A2-177F-44A5-8A9B-684A1003D437}" presName="spaceRect" presStyleCnt="0"/>
      <dgm:spPr/>
    </dgm:pt>
    <dgm:pt modelId="{59AFAA48-06D5-4035-9755-988C83EAEFD8}" type="pres">
      <dgm:prSet presAssocID="{99FE39A2-177F-44A5-8A9B-684A1003D437}" presName="parTx" presStyleLbl="revTx" presStyleIdx="1" presStyleCnt="4">
        <dgm:presLayoutVars>
          <dgm:chMax val="0"/>
          <dgm:chPref val="0"/>
        </dgm:presLayoutVars>
      </dgm:prSet>
      <dgm:spPr/>
    </dgm:pt>
    <dgm:pt modelId="{FDADE6D6-C06D-491C-AB9E-680903A0AE09}" type="pres">
      <dgm:prSet presAssocID="{BA1264C1-ABF4-467B-9323-D5DA4745E11F}" presName="sibTrans" presStyleCnt="0"/>
      <dgm:spPr/>
    </dgm:pt>
    <dgm:pt modelId="{D41EBFCF-0132-44F9-ACA8-EE056582AD4F}" type="pres">
      <dgm:prSet presAssocID="{C0A18124-1E23-4461-AF8B-6167FFC930CD}" presName="compNode" presStyleCnt="0"/>
      <dgm:spPr/>
    </dgm:pt>
    <dgm:pt modelId="{C5AECEA5-0D7C-444C-8810-F86F2935688B}" type="pres">
      <dgm:prSet presAssocID="{C0A18124-1E23-4461-AF8B-6167FFC930CD}" presName="bgRect" presStyleLbl="bgShp" presStyleIdx="2" presStyleCnt="4"/>
      <dgm:spPr/>
    </dgm:pt>
    <dgm:pt modelId="{6C1CE628-559E-479C-9E3E-86895E62D31D}" type="pres">
      <dgm:prSet presAssocID="{C0A18124-1E23-4461-AF8B-6167FFC930CD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10B59DE3-28B3-47CE-A28E-3804839AACCE}" type="pres">
      <dgm:prSet presAssocID="{C0A18124-1E23-4461-AF8B-6167FFC930CD}" presName="spaceRect" presStyleCnt="0"/>
      <dgm:spPr/>
    </dgm:pt>
    <dgm:pt modelId="{0DC662CE-C326-408D-8545-9CE15EF86396}" type="pres">
      <dgm:prSet presAssocID="{C0A18124-1E23-4461-AF8B-6167FFC930CD}" presName="parTx" presStyleLbl="revTx" presStyleIdx="2" presStyleCnt="4">
        <dgm:presLayoutVars>
          <dgm:chMax val="0"/>
          <dgm:chPref val="0"/>
        </dgm:presLayoutVars>
      </dgm:prSet>
      <dgm:spPr/>
    </dgm:pt>
    <dgm:pt modelId="{6BA0C50C-98AA-4D0E-8A63-22A0A8BBBB25}" type="pres">
      <dgm:prSet presAssocID="{B8141DAA-54B6-4432-9091-410D7AE8DA75}" presName="sibTrans" presStyleCnt="0"/>
      <dgm:spPr/>
    </dgm:pt>
    <dgm:pt modelId="{D1D64F94-BFC4-4954-8DA7-900307EB9B17}" type="pres">
      <dgm:prSet presAssocID="{30187FF8-E3A9-4B67-B3FB-AFFA088E64AF}" presName="compNode" presStyleCnt="0"/>
      <dgm:spPr/>
    </dgm:pt>
    <dgm:pt modelId="{D6B73286-DD75-4EA5-B80F-4F68FDD18E12}" type="pres">
      <dgm:prSet presAssocID="{30187FF8-E3A9-4B67-B3FB-AFFA088E64AF}" presName="bgRect" presStyleLbl="bgShp" presStyleIdx="3" presStyleCnt="4"/>
      <dgm:spPr/>
    </dgm:pt>
    <dgm:pt modelId="{DB927A10-C149-4924-AE9A-7332EEA423FC}" type="pres">
      <dgm:prSet presAssocID="{30187FF8-E3A9-4B67-B3FB-AFFA088E64AF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0D661502-AB1D-4509-870D-17948BDEA8A6}" type="pres">
      <dgm:prSet presAssocID="{30187FF8-E3A9-4B67-B3FB-AFFA088E64AF}" presName="spaceRect" presStyleCnt="0"/>
      <dgm:spPr/>
    </dgm:pt>
    <dgm:pt modelId="{692A81D8-2DEF-4A6B-BBD7-CDFBA2CC188F}" type="pres">
      <dgm:prSet presAssocID="{30187FF8-E3A9-4B67-B3FB-AFFA088E64A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3988A07-1865-46F8-898C-10E740137255}" type="presOf" srcId="{C0A18124-1E23-4461-AF8B-6167FFC930CD}" destId="{0DC662CE-C326-408D-8545-9CE15EF86396}" srcOrd="0" destOrd="0" presId="urn:microsoft.com/office/officeart/2018/2/layout/IconVerticalSolidList"/>
    <dgm:cxn modelId="{CCFF240C-5BFB-4A2B-953E-D8A70E054F33}" srcId="{F089ADAE-3D3D-4D43-A892-3BD04129C0A0}" destId="{08F0A19E-1F82-4481-A16B-4C2352B3A3AD}" srcOrd="0" destOrd="0" parTransId="{285E673E-8653-4C2F-A821-CCFC86ED46D7}" sibTransId="{0DBC3C30-84CA-4E4C-8504-BA8E173B20F9}"/>
    <dgm:cxn modelId="{34AE0213-E3F0-4A46-A905-C61A79DA61CE}" type="presOf" srcId="{08F0A19E-1F82-4481-A16B-4C2352B3A3AD}" destId="{4C08D44F-3E64-4328-AA77-DB6E7B3C85B4}" srcOrd="0" destOrd="0" presId="urn:microsoft.com/office/officeart/2018/2/layout/IconVerticalSolidList"/>
    <dgm:cxn modelId="{3A767527-AAC9-442F-B71D-85EBFC03CF64}" srcId="{F089ADAE-3D3D-4D43-A892-3BD04129C0A0}" destId="{99FE39A2-177F-44A5-8A9B-684A1003D437}" srcOrd="1" destOrd="0" parTransId="{8D93D6D4-94F0-4F10-B264-FCDF3A6701BD}" sibTransId="{BA1264C1-ABF4-467B-9323-D5DA4745E11F}"/>
    <dgm:cxn modelId="{C385CF45-E790-4677-85CE-49D5768928A0}" type="presOf" srcId="{30187FF8-E3A9-4B67-B3FB-AFFA088E64AF}" destId="{692A81D8-2DEF-4A6B-BBD7-CDFBA2CC188F}" srcOrd="0" destOrd="0" presId="urn:microsoft.com/office/officeart/2018/2/layout/IconVerticalSolidList"/>
    <dgm:cxn modelId="{3BE79AB5-2FE1-4BC4-80A1-AF858A181B54}" srcId="{F089ADAE-3D3D-4D43-A892-3BD04129C0A0}" destId="{C0A18124-1E23-4461-AF8B-6167FFC930CD}" srcOrd="2" destOrd="0" parTransId="{F5782B21-11B4-4E3E-BC85-48F7C6EDB43F}" sibTransId="{B8141DAA-54B6-4432-9091-410D7AE8DA75}"/>
    <dgm:cxn modelId="{C416BAE2-5861-47F9-9CB2-3439525B1FC3}" type="presOf" srcId="{99FE39A2-177F-44A5-8A9B-684A1003D437}" destId="{59AFAA48-06D5-4035-9755-988C83EAEFD8}" srcOrd="0" destOrd="0" presId="urn:microsoft.com/office/officeart/2018/2/layout/IconVerticalSolidList"/>
    <dgm:cxn modelId="{BD1B03ED-6EA0-407C-8FF9-091A12C6A949}" srcId="{F089ADAE-3D3D-4D43-A892-3BD04129C0A0}" destId="{30187FF8-E3A9-4B67-B3FB-AFFA088E64AF}" srcOrd="3" destOrd="0" parTransId="{63630D41-5999-4884-BC21-C2AA9BFED1B6}" sibTransId="{6788FA2D-97FE-4F55-8BF3-B5316127D2E8}"/>
    <dgm:cxn modelId="{0DBB4DF8-9851-4B52-B3A7-96B61FEBB6BF}" type="presOf" srcId="{F089ADAE-3D3D-4D43-A892-3BD04129C0A0}" destId="{4FADC04C-F30F-43DC-A477-8367FEF8C288}" srcOrd="0" destOrd="0" presId="urn:microsoft.com/office/officeart/2018/2/layout/IconVerticalSolidList"/>
    <dgm:cxn modelId="{9ADFF0BD-FE5D-4C89-A8A0-33ADAE2A147F}" type="presParOf" srcId="{4FADC04C-F30F-43DC-A477-8367FEF8C288}" destId="{B7C8ED8A-C254-483A-9A1E-DBF90F808AC5}" srcOrd="0" destOrd="0" presId="urn:microsoft.com/office/officeart/2018/2/layout/IconVerticalSolidList"/>
    <dgm:cxn modelId="{7FC808A8-4761-46CD-BF84-76C7F459CC0F}" type="presParOf" srcId="{B7C8ED8A-C254-483A-9A1E-DBF90F808AC5}" destId="{79D3FB54-D192-4C11-8105-E1EA0CCB16F2}" srcOrd="0" destOrd="0" presId="urn:microsoft.com/office/officeart/2018/2/layout/IconVerticalSolidList"/>
    <dgm:cxn modelId="{DE60DA5D-E49A-4AA2-8F93-8B69DE68EF62}" type="presParOf" srcId="{B7C8ED8A-C254-483A-9A1E-DBF90F808AC5}" destId="{BF7AA7EB-E6FE-4644-BE6A-228A38C3F9CD}" srcOrd="1" destOrd="0" presId="urn:microsoft.com/office/officeart/2018/2/layout/IconVerticalSolidList"/>
    <dgm:cxn modelId="{C7C66090-0D2E-480D-BC0A-9258EE35F957}" type="presParOf" srcId="{B7C8ED8A-C254-483A-9A1E-DBF90F808AC5}" destId="{2C4A41F3-3F4D-4850-9211-AA97B39DC6D1}" srcOrd="2" destOrd="0" presId="urn:microsoft.com/office/officeart/2018/2/layout/IconVerticalSolidList"/>
    <dgm:cxn modelId="{427C8650-7845-48B5-8759-866A338697B5}" type="presParOf" srcId="{B7C8ED8A-C254-483A-9A1E-DBF90F808AC5}" destId="{4C08D44F-3E64-4328-AA77-DB6E7B3C85B4}" srcOrd="3" destOrd="0" presId="urn:microsoft.com/office/officeart/2018/2/layout/IconVerticalSolidList"/>
    <dgm:cxn modelId="{ECA726C0-58D4-460A-97CA-D05520651E1C}" type="presParOf" srcId="{4FADC04C-F30F-43DC-A477-8367FEF8C288}" destId="{C221C476-1DC0-4D70-8879-C9DF3F7978BF}" srcOrd="1" destOrd="0" presId="urn:microsoft.com/office/officeart/2018/2/layout/IconVerticalSolidList"/>
    <dgm:cxn modelId="{E0747DF5-15A9-4D1E-8274-B622C2041CEB}" type="presParOf" srcId="{4FADC04C-F30F-43DC-A477-8367FEF8C288}" destId="{F1DA3F7E-1835-48EC-A70C-22BCA067CB6A}" srcOrd="2" destOrd="0" presId="urn:microsoft.com/office/officeart/2018/2/layout/IconVerticalSolidList"/>
    <dgm:cxn modelId="{F306BC51-8EE2-40E2-B1A0-FB7B54ECE821}" type="presParOf" srcId="{F1DA3F7E-1835-48EC-A70C-22BCA067CB6A}" destId="{D6BBE76B-F110-4CE0-8E0B-0376644412B9}" srcOrd="0" destOrd="0" presId="urn:microsoft.com/office/officeart/2018/2/layout/IconVerticalSolidList"/>
    <dgm:cxn modelId="{45F4DBB2-B5A6-40F7-B91B-C44989863858}" type="presParOf" srcId="{F1DA3F7E-1835-48EC-A70C-22BCA067CB6A}" destId="{EB7795C1-90ED-4A30-861B-5B90AF26866D}" srcOrd="1" destOrd="0" presId="urn:microsoft.com/office/officeart/2018/2/layout/IconVerticalSolidList"/>
    <dgm:cxn modelId="{4685784B-6608-4DEA-B5E9-05CF10850A73}" type="presParOf" srcId="{F1DA3F7E-1835-48EC-A70C-22BCA067CB6A}" destId="{A1A7F257-5A83-45B1-9AA7-3D67217D413D}" srcOrd="2" destOrd="0" presId="urn:microsoft.com/office/officeart/2018/2/layout/IconVerticalSolidList"/>
    <dgm:cxn modelId="{4377E88F-B3C3-442A-B3E5-92D4F1B75EB2}" type="presParOf" srcId="{F1DA3F7E-1835-48EC-A70C-22BCA067CB6A}" destId="{59AFAA48-06D5-4035-9755-988C83EAEFD8}" srcOrd="3" destOrd="0" presId="urn:microsoft.com/office/officeart/2018/2/layout/IconVerticalSolidList"/>
    <dgm:cxn modelId="{40F8A1CB-2B7A-4348-A797-86707405E638}" type="presParOf" srcId="{4FADC04C-F30F-43DC-A477-8367FEF8C288}" destId="{FDADE6D6-C06D-491C-AB9E-680903A0AE09}" srcOrd="3" destOrd="0" presId="urn:microsoft.com/office/officeart/2018/2/layout/IconVerticalSolidList"/>
    <dgm:cxn modelId="{2E5179CF-73C0-483C-9BF4-B0C8C1927D47}" type="presParOf" srcId="{4FADC04C-F30F-43DC-A477-8367FEF8C288}" destId="{D41EBFCF-0132-44F9-ACA8-EE056582AD4F}" srcOrd="4" destOrd="0" presId="urn:microsoft.com/office/officeart/2018/2/layout/IconVerticalSolidList"/>
    <dgm:cxn modelId="{7A1B2365-9315-4848-B712-FA7C4472C5D4}" type="presParOf" srcId="{D41EBFCF-0132-44F9-ACA8-EE056582AD4F}" destId="{C5AECEA5-0D7C-444C-8810-F86F2935688B}" srcOrd="0" destOrd="0" presId="urn:microsoft.com/office/officeart/2018/2/layout/IconVerticalSolidList"/>
    <dgm:cxn modelId="{CA70BEAC-D917-46BD-A569-8C4122959443}" type="presParOf" srcId="{D41EBFCF-0132-44F9-ACA8-EE056582AD4F}" destId="{6C1CE628-559E-479C-9E3E-86895E62D31D}" srcOrd="1" destOrd="0" presId="urn:microsoft.com/office/officeart/2018/2/layout/IconVerticalSolidList"/>
    <dgm:cxn modelId="{B073DD45-C690-4171-9B04-101C0125DCC9}" type="presParOf" srcId="{D41EBFCF-0132-44F9-ACA8-EE056582AD4F}" destId="{10B59DE3-28B3-47CE-A28E-3804839AACCE}" srcOrd="2" destOrd="0" presId="urn:microsoft.com/office/officeart/2018/2/layout/IconVerticalSolidList"/>
    <dgm:cxn modelId="{3BEDB6D7-9996-456C-8B8B-F77AB4D1FF9B}" type="presParOf" srcId="{D41EBFCF-0132-44F9-ACA8-EE056582AD4F}" destId="{0DC662CE-C326-408D-8545-9CE15EF86396}" srcOrd="3" destOrd="0" presId="urn:microsoft.com/office/officeart/2018/2/layout/IconVerticalSolidList"/>
    <dgm:cxn modelId="{4E328CAD-24F8-4673-BBBE-E61C4F11D818}" type="presParOf" srcId="{4FADC04C-F30F-43DC-A477-8367FEF8C288}" destId="{6BA0C50C-98AA-4D0E-8A63-22A0A8BBBB25}" srcOrd="5" destOrd="0" presId="urn:microsoft.com/office/officeart/2018/2/layout/IconVerticalSolidList"/>
    <dgm:cxn modelId="{98B30740-983B-497B-90DE-71DED5141C57}" type="presParOf" srcId="{4FADC04C-F30F-43DC-A477-8367FEF8C288}" destId="{D1D64F94-BFC4-4954-8DA7-900307EB9B17}" srcOrd="6" destOrd="0" presId="urn:microsoft.com/office/officeart/2018/2/layout/IconVerticalSolidList"/>
    <dgm:cxn modelId="{0B864338-0EDA-401B-B34D-62C139200DAE}" type="presParOf" srcId="{D1D64F94-BFC4-4954-8DA7-900307EB9B17}" destId="{D6B73286-DD75-4EA5-B80F-4F68FDD18E12}" srcOrd="0" destOrd="0" presId="urn:microsoft.com/office/officeart/2018/2/layout/IconVerticalSolidList"/>
    <dgm:cxn modelId="{6AA89AA5-9DCC-45C8-A746-B3DABACDED35}" type="presParOf" srcId="{D1D64F94-BFC4-4954-8DA7-900307EB9B17}" destId="{DB927A10-C149-4924-AE9A-7332EEA423FC}" srcOrd="1" destOrd="0" presId="urn:microsoft.com/office/officeart/2018/2/layout/IconVerticalSolidList"/>
    <dgm:cxn modelId="{052FD539-3090-429F-BFC4-DFADFF0EEF2A}" type="presParOf" srcId="{D1D64F94-BFC4-4954-8DA7-900307EB9B17}" destId="{0D661502-AB1D-4509-870D-17948BDEA8A6}" srcOrd="2" destOrd="0" presId="urn:microsoft.com/office/officeart/2018/2/layout/IconVerticalSolidList"/>
    <dgm:cxn modelId="{874401AF-4A43-447F-865A-C5FB81E99431}" type="presParOf" srcId="{D1D64F94-BFC4-4954-8DA7-900307EB9B17}" destId="{692A81D8-2DEF-4A6B-BBD7-CDFBA2CC18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3FB54-D192-4C11-8105-E1EA0CCB16F2}">
      <dsp:nvSpPr>
        <dsp:cNvPr id="0" name=""/>
        <dsp:cNvSpPr/>
      </dsp:nvSpPr>
      <dsp:spPr>
        <a:xfrm>
          <a:off x="0" y="1878"/>
          <a:ext cx="8229600" cy="9520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AA7EB-E6FE-4644-BE6A-228A38C3F9CD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8D44F-3E64-4328-AA77-DB6E7B3C85B4}">
      <dsp:nvSpPr>
        <dsp:cNvPr id="0" name=""/>
        <dsp:cNvSpPr/>
      </dsp:nvSpPr>
      <dsp:spPr>
        <a:xfrm>
          <a:off x="1099610" y="1878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Di diciture “</a:t>
          </a:r>
          <a:r>
            <a:rPr lang="it-IT" sz="2200" b="1" kern="1200">
              <a:hlinkClick xmlns:r="http://schemas.openxmlformats.org/officeDocument/2006/relationships" r:id="rId3"/>
            </a:rPr>
            <a:t>competenze chiave</a:t>
          </a:r>
          <a:r>
            <a:rPr lang="it-IT" sz="2200" kern="1200"/>
            <a:t>” ne abbiamo due:</a:t>
          </a:r>
          <a:endParaRPr lang="en-US" sz="2200" kern="1200"/>
        </a:p>
      </dsp:txBody>
      <dsp:txXfrm>
        <a:off x="1099610" y="1878"/>
        <a:ext cx="7129989" cy="952043"/>
      </dsp:txXfrm>
    </dsp:sp>
    <dsp:sp modelId="{D6BBE76B-F110-4CE0-8E0B-0376644412B9}">
      <dsp:nvSpPr>
        <dsp:cNvPr id="0" name=""/>
        <dsp:cNvSpPr/>
      </dsp:nvSpPr>
      <dsp:spPr>
        <a:xfrm>
          <a:off x="0" y="1191932"/>
          <a:ext cx="8229600" cy="9520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795C1-90ED-4A30-861B-5B90AF26866D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FAA48-06D5-4035-9755-988C83EAEFD8}">
      <dsp:nvSpPr>
        <dsp:cNvPr id="0" name=""/>
        <dsp:cNvSpPr/>
      </dsp:nvSpPr>
      <dsp:spPr>
        <a:xfrm>
          <a:off x="1099610" y="1191932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una riferita al contesto europeo, dove si parla di </a:t>
          </a:r>
          <a:r>
            <a:rPr lang="it-IT" sz="2200" b="1" kern="1200"/>
            <a:t>competenze chiave per l’apprendimento permanente</a:t>
          </a:r>
          <a:r>
            <a:rPr lang="it-IT" sz="2200" kern="1200"/>
            <a:t>,</a:t>
          </a:r>
          <a:endParaRPr lang="en-US" sz="2200" kern="1200"/>
        </a:p>
      </dsp:txBody>
      <dsp:txXfrm>
        <a:off x="1099610" y="1191932"/>
        <a:ext cx="7129989" cy="952043"/>
      </dsp:txXfrm>
    </dsp:sp>
    <dsp:sp modelId="{C5AECEA5-0D7C-444C-8810-F86F2935688B}">
      <dsp:nvSpPr>
        <dsp:cNvPr id="0" name=""/>
        <dsp:cNvSpPr/>
      </dsp:nvSpPr>
      <dsp:spPr>
        <a:xfrm>
          <a:off x="0" y="2381986"/>
          <a:ext cx="8229600" cy="9520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CE628-559E-479C-9E3E-86895E62D31D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662CE-C326-408D-8545-9CE15EF86396}">
      <dsp:nvSpPr>
        <dsp:cNvPr id="0" name=""/>
        <dsp:cNvSpPr/>
      </dsp:nvSpPr>
      <dsp:spPr>
        <a:xfrm>
          <a:off x="1099610" y="2381986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l’altra a quello italiano che si riferisce a </a:t>
          </a:r>
          <a:r>
            <a:rPr lang="it-IT" sz="2200" b="1" kern="1200" dirty="0">
              <a:solidFill>
                <a:srgbClr val="0070C0"/>
              </a:solidFill>
            </a:rPr>
            <a:t>competenze chiave per la cittadinanza </a:t>
          </a:r>
          <a:endParaRPr lang="en-US" sz="2200" kern="1200" dirty="0">
            <a:solidFill>
              <a:srgbClr val="0070C0"/>
            </a:solidFill>
          </a:endParaRPr>
        </a:p>
      </dsp:txBody>
      <dsp:txXfrm>
        <a:off x="1099610" y="2381986"/>
        <a:ext cx="7129989" cy="952043"/>
      </dsp:txXfrm>
    </dsp:sp>
    <dsp:sp modelId="{D6B73286-DD75-4EA5-B80F-4F68FDD18E12}">
      <dsp:nvSpPr>
        <dsp:cNvPr id="0" name=""/>
        <dsp:cNvSpPr/>
      </dsp:nvSpPr>
      <dsp:spPr>
        <a:xfrm>
          <a:off x="0" y="3572041"/>
          <a:ext cx="8229600" cy="9520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27A10-C149-4924-AE9A-7332EEA423FC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A81D8-2DEF-4A6B-BBD7-CDFBA2CC188F}">
      <dsp:nvSpPr>
        <dsp:cNvPr id="0" name=""/>
        <dsp:cNvSpPr/>
      </dsp:nvSpPr>
      <dsp:spPr>
        <a:xfrm>
          <a:off x="1099610" y="3572041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In Italia inoltre abbiamo le </a:t>
          </a:r>
          <a:r>
            <a:rPr lang="it-IT" sz="2200" b="1" kern="1200"/>
            <a:t>competenze di base</a:t>
          </a:r>
          <a:r>
            <a:rPr lang="it-IT" sz="2200" kern="1200"/>
            <a:t>. </a:t>
          </a:r>
          <a:endParaRPr lang="en-US" sz="2200" kern="1200"/>
        </a:p>
      </dsp:txBody>
      <dsp:txXfrm>
        <a:off x="1099610" y="3572041"/>
        <a:ext cx="7129989" cy="952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E373-82E2-44A8-8727-DBC61A404034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501-8755-45F4-A214-93A09882E5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E373-82E2-44A8-8727-DBC61A404034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501-8755-45F4-A214-93A09882E5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E373-82E2-44A8-8727-DBC61A404034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501-8755-45F4-A214-93A09882E5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E373-82E2-44A8-8727-DBC61A404034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501-8755-45F4-A214-93A09882E5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E373-82E2-44A8-8727-DBC61A404034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501-8755-45F4-A214-93A09882E5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E373-82E2-44A8-8727-DBC61A404034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501-8755-45F4-A214-93A09882E5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E373-82E2-44A8-8727-DBC61A404034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501-8755-45F4-A214-93A09882E5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E373-82E2-44A8-8727-DBC61A404034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501-8755-45F4-A214-93A09882E5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E373-82E2-44A8-8727-DBC61A404034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501-8755-45F4-A214-93A09882E5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E373-82E2-44A8-8727-DBC61A404034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501-8755-45F4-A214-93A09882E5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E373-82E2-44A8-8727-DBC61A404034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501-8755-45F4-A214-93A09882E5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9E373-82E2-44A8-8727-DBC61A404034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67501-8755-45F4-A214-93A09882E5B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io.pubblica.istruzione.it/normativa/2007/dm139_07.shtml" TargetMode="External"/><Relationship Id="rId2" Type="http://schemas.openxmlformats.org/officeDocument/2006/relationships/hyperlink" Target="http://eur-lex.europa.eu/LexUriServ/LexUriServ.do?uri=OJ:L:2006:394:0010:0018:it: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-lex.europa.eu/legal-content/IT/TXT/PDF/?uri=CELEX:32018H0604(01)&amp;from=EN" TargetMode="External"/><Relationship Id="rId5" Type="http://schemas.openxmlformats.org/officeDocument/2006/relationships/hyperlink" Target="http://archivio.pubblica.istruzione.it/normativa/2007/allegati/all2_dm139new.pdf" TargetMode="External"/><Relationship Id="rId4" Type="http://schemas.openxmlformats.org/officeDocument/2006/relationships/hyperlink" Target="http://archivio.pubblica.istruzione.it/normativa/2007/allegati/all1_dm139new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peacelink.it/ecodidattica/a/45716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peacelink.it/ecodidattica/docs/5241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emostenecentrostudi.org/2015/07/17/il-nostro-impegno-per-le-competenze-chiave-di-cittadinanz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43058" y="4673467"/>
            <a:ext cx="5204792" cy="130302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it-IT" b="1" dirty="0">
                <a:solidFill>
                  <a:srgbClr val="0070C0"/>
                </a:solidFill>
              </a:rPr>
              <a:t>Competenze di cittadinanza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999436" y="4673467"/>
            <a:ext cx="3037057" cy="1303020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it-IT" sz="2000" i="1"/>
              <a:t>8 competenze chiave</a:t>
            </a:r>
          </a:p>
          <a:p>
            <a:pPr algn="l">
              <a:lnSpc>
                <a:spcPct val="90000"/>
              </a:lnSpc>
            </a:pPr>
            <a:r>
              <a:rPr lang="it-IT" sz="2000" i="1"/>
              <a:t>ed ulteriore raccomandazione Europea</a:t>
            </a:r>
            <a:endParaRPr lang="it-IT" sz="2000" i="1" dirty="0"/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425" y="1322610"/>
            <a:ext cx="1682850" cy="168284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6251" y="2707204"/>
            <a:ext cx="721796" cy="721796"/>
          </a:xfrm>
          <a:prstGeom prst="ellipse">
            <a:avLst/>
          </a:prstGeom>
          <a:solidFill>
            <a:srgbClr val="313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4372" y="2603242"/>
            <a:ext cx="220271" cy="220271"/>
          </a:xfrm>
          <a:prstGeom prst="ellipse">
            <a:avLst/>
          </a:prstGeom>
          <a:solidFill>
            <a:srgbClr val="065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11659" y="4673467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72ED38DA-DB9D-4BF4-986A-BDDC1F856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699" y="237892"/>
            <a:ext cx="4954301" cy="2459021"/>
          </a:xfrm>
          <a:prstGeom prst="rect">
            <a:avLst/>
          </a:prstGeom>
        </p:spPr>
      </p:pic>
      <p:sp>
        <p:nvSpPr>
          <p:cNvPr id="6" name="Connettore 5">
            <a:extLst>
              <a:ext uri="{FF2B5EF4-FFF2-40B4-BE49-F238E27FC236}">
                <a16:creationId xmlns:a16="http://schemas.microsoft.com/office/drawing/2014/main" id="{F7EC09D7-5528-4AD6-AF3E-44BF415B9359}"/>
              </a:ext>
            </a:extLst>
          </p:cNvPr>
          <p:cNvSpPr/>
          <p:nvPr/>
        </p:nvSpPr>
        <p:spPr>
          <a:xfrm>
            <a:off x="4351729" y="2049085"/>
            <a:ext cx="220271" cy="22989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3C9189-54C9-4A26-8B7C-E23B0CBC7BF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Riferimenti normativi: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A1436C-6604-4C8A-9E80-694BC6FADC1E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i="1" dirty="0">
                <a:hlinkClick r:id="rId2"/>
              </a:rPr>
              <a:t>Raccomandazione del Parlamento Europeo Parlamento Europeo e del Consiglio relativa a</a:t>
            </a:r>
            <a:r>
              <a:rPr lang="it-IT" dirty="0"/>
              <a:t> </a:t>
            </a:r>
            <a:r>
              <a:rPr lang="it-IT" b="1" i="1" dirty="0">
                <a:hlinkClick r:id="rId2"/>
              </a:rPr>
              <a:t>competenze chiave per l’apprendimento permanente</a:t>
            </a: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hlinkClick r:id="rId3"/>
              </a:rPr>
              <a:t>D.M. n. 139 del 22 agosto 2007</a:t>
            </a:r>
            <a:r>
              <a:rPr lang="it-IT" b="1" dirty="0"/>
              <a:t> </a:t>
            </a: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hlinkClick r:id="rId4"/>
              </a:rPr>
              <a:t>Assi culturali</a:t>
            </a:r>
            <a:r>
              <a:rPr lang="it-IT" dirty="0"/>
              <a:t> (e</a:t>
            </a:r>
            <a:r>
              <a:rPr lang="it-IT" b="1" dirty="0"/>
              <a:t> Competenze di base</a:t>
            </a:r>
            <a:r>
              <a:rPr lang="it-IT" dirty="0"/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hlinkClick r:id="rId5"/>
              </a:rPr>
              <a:t> Competenze chiave per la cittadinanza</a:t>
            </a:r>
            <a:r>
              <a:rPr lang="it-IT" b="1" dirty="0"/>
              <a:t> </a:t>
            </a: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Ulteriore raccomandazione Europea (</a:t>
            </a:r>
            <a:r>
              <a:rPr lang="it-IT" dirty="0">
                <a:hlinkClick r:id="rId6"/>
              </a:rPr>
              <a:t>2018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822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5A1B16-D98F-4266-8DCB-46675D66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000"/>
              <a:t>Nel documento di presentazione all’Esame di Stato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0FE04F-47BE-4912-885F-2CA0E274A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1600"/>
              <a:t>Tra le attività nei </a:t>
            </a:r>
            <a:r>
              <a:rPr lang="it-IT" sz="1600" b="1"/>
              <a:t>percorsi per le competenze trasversali e per l'orientamento</a:t>
            </a:r>
            <a:r>
              <a:rPr lang="it-IT" sz="1600"/>
              <a:t>, sviluppo di competenze in materia di cittadinanza attiva e democratica attraverso: </a:t>
            </a:r>
          </a:p>
          <a:p>
            <a:pPr marL="0" indent="0">
              <a:lnSpc>
                <a:spcPct val="90000"/>
              </a:lnSpc>
              <a:buNone/>
            </a:pPr>
            <a:endParaRPr lang="it-IT" sz="160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sz="1600"/>
              <a:t>la valorizzazione dell'educazione interculturale e alla pace,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sz="1600"/>
              <a:t>il rispetto delle differenze e il dialogo tra le culture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sz="1600"/>
              <a:t>il potenziamento delle conoscenze in materia giuridica ed economico-finanziaria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sz="1600"/>
              <a:t>educazione all'autoimprenditorialità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600"/>
              <a:t>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600"/>
              <a:t>All’interno del progetto “Educazione alla Pace”, proposto nel triennio come previsto nel PTOF, alcuni hanno partecipato attivamente anche come lettori in occasione delle commemorazioni del giorno della memoria.</a:t>
            </a:r>
          </a:p>
          <a:p>
            <a:pPr marL="0" indent="0">
              <a:lnSpc>
                <a:spcPct val="90000"/>
              </a:lnSpc>
              <a:buNone/>
            </a:pPr>
            <a:endParaRPr lang="it-IT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8A32386-6197-4196-A9E4-9DE2AD625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9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B3AB9B5-82B5-4280-8E1A-95EB594C97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46354" y="404664"/>
            <a:ext cx="8251291" cy="57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7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DCD699-BC0C-413D-B0D1-ADE5DDCB5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In Italia: competenze chiave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EB3EB549-A7CB-40DA-B16E-5AB6E679F3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8428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94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D2BED81-C03E-4DEE-ACD4-16A30092478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7504" y="116632"/>
            <a:ext cx="7821874" cy="5328592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</p:pic>
      <p:pic>
        <p:nvPicPr>
          <p:cNvPr id="5" name="Segnaposto contenuto 3">
            <a:extLst>
              <a:ext uri="{FF2B5EF4-FFF2-40B4-BE49-F238E27FC236}">
                <a16:creationId xmlns:a16="http://schemas.microsoft.com/office/drawing/2014/main" id="{D0D7AF3C-D908-4E2B-8453-4C5CDF927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7" y="3689829"/>
            <a:ext cx="2267744" cy="316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7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66766-390A-491C-9BB6-1A153B6D2385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l"/>
            <a:r>
              <a:rPr lang="it-IT" dirty="0">
                <a:solidFill>
                  <a:srgbClr val="0070C0"/>
                </a:solidFill>
                <a:hlinkClick r:id="rId2"/>
              </a:rPr>
              <a:t>otto</a:t>
            </a:r>
            <a:r>
              <a:rPr lang="it-IT" dirty="0">
                <a:solidFill>
                  <a:srgbClr val="0070C0"/>
                </a:solidFill>
              </a:rPr>
              <a:t> competenze chiave</a:t>
            </a:r>
            <a:br>
              <a:rPr lang="it-IT" dirty="0">
                <a:solidFill>
                  <a:srgbClr val="0070C0"/>
                </a:solidFill>
              </a:rPr>
            </a:br>
            <a:r>
              <a:rPr lang="it-IT" dirty="0">
                <a:solidFill>
                  <a:srgbClr val="0070C0"/>
                </a:solidFill>
              </a:rPr>
              <a:t>        per la cittadinanza: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8EC670-811D-4A83-81C3-18DC08A5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  <a:gradFill>
            <a:gsLst>
              <a:gs pos="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"/>
          </a:effectLst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0070C0"/>
                </a:solidFill>
              </a:rPr>
              <a:t>Imparare ad imparare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0070C0"/>
                </a:solidFill>
              </a:rPr>
              <a:t>Progettare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0070C0"/>
                </a:solidFill>
              </a:rPr>
              <a:t>Comunicare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0070C0"/>
                </a:solidFill>
              </a:rPr>
              <a:t>Collaborare e partecipare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0070C0"/>
                </a:solidFill>
              </a:rPr>
              <a:t>Agire in modo autonome e responsabile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0070C0"/>
                </a:solidFill>
              </a:rPr>
              <a:t>Risolvere problemi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0070C0"/>
                </a:solidFill>
              </a:rPr>
              <a:t>Individuare collegamenti e relazioni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rgbClr val="0070C0"/>
                </a:solidFill>
              </a:rPr>
              <a:t>Acquisire e interpretare l’informazione.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AF65C6A-5D81-4F3E-B1CD-8A9EB8924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7" y="0"/>
            <a:ext cx="2692571" cy="371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4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3BC0BD-BB40-46B4-B1D3-CECEBD58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MIUR infografica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6B0EE5F-25FA-457C-89F0-467264088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824325"/>
            <a:ext cx="8229600" cy="32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6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CB685E-89CD-401A-916A-E273224E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…. continua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C3318A2-D1E2-4BF3-B54E-5B170D85C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8840"/>
            <a:ext cx="8229600" cy="362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3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3C019C-A269-4631-95C6-EF63F8BE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…. continua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FEEED45-B3B9-456A-9A64-E4B4441DB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028" y="1600200"/>
            <a:ext cx="675794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0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A6ACC3-EDA5-44A2-AB0C-CCF197B9351F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70C0"/>
                </a:solidFill>
              </a:rPr>
              <a:t>Impegno dei docenti per le </a:t>
            </a:r>
            <a:r>
              <a:rPr lang="it-IT" dirty="0">
                <a:solidFill>
                  <a:srgbClr val="0070C0"/>
                </a:solidFill>
                <a:hlinkClick r:id="rId2"/>
              </a:rPr>
              <a:t>competenze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039B425-6358-4869-8706-C39F64091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044099"/>
            <a:ext cx="8229600" cy="363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078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Presentazione su schermo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Tema di Office</vt:lpstr>
      <vt:lpstr>Competenze di cittadinanza</vt:lpstr>
      <vt:lpstr>Presentazione standard di PowerPoint</vt:lpstr>
      <vt:lpstr>In Italia: competenze chiave</vt:lpstr>
      <vt:lpstr>Presentazione standard di PowerPoint</vt:lpstr>
      <vt:lpstr>otto competenze chiave         per la cittadinanza:</vt:lpstr>
      <vt:lpstr>MIUR infografica</vt:lpstr>
      <vt:lpstr>…. continua</vt:lpstr>
      <vt:lpstr>…. continua</vt:lpstr>
      <vt:lpstr>Impegno dei docenti per le competenze</vt:lpstr>
      <vt:lpstr>Riferimenti normativi:</vt:lpstr>
      <vt:lpstr>Nel documento di presentazione all’Esame di Stato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Competenze di cittadinanza</dc:title>
  <dc:creator>Paola Biasotti</dc:creator>
  <cp:lastModifiedBy>Paola Biasotti</cp:lastModifiedBy>
  <cp:revision>1</cp:revision>
  <dcterms:created xsi:type="dcterms:W3CDTF">2019-06-10T04:25:08Z</dcterms:created>
  <dcterms:modified xsi:type="dcterms:W3CDTF">2019-06-10T04:25:15Z</dcterms:modified>
</cp:coreProperties>
</file>